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8"/>
  </p:notesMasterIdLst>
  <p:handoutMasterIdLst>
    <p:handoutMasterId r:id="rId4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310" autoAdjust="0"/>
    <p:restoredTop sz="59271" autoAdjust="0"/>
  </p:normalViewPr>
  <p:slideViewPr>
    <p:cSldViewPr snapToGrid="0">
      <p:cViewPr varScale="1">
        <p:scale>
          <a:sx n="74" d="100"/>
          <a:sy n="74" d="100"/>
        </p:scale>
        <p:origin x="-1528" y="-10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printerSettings" Target="printerSettings/printerSettings1.bin"/><Relationship Id="rId51" Type="http://schemas.openxmlformats.org/officeDocument/2006/relationships/commentAuthors" Target="commentAuthor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notesMaster" Target="notesMasters/notesMaster1.xml"/><Relationship Id="rId4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10/19/15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10/19/15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cookbook is a structure that contains recipes. It also contains a number of other things--but right now we are most interested in a finding a home for our recipes, giving them a version, and providing a README to help describe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smtClean="0"/>
          </a:p>
          <a:p>
            <a:r>
              <a:rPr lang="en-US" dirty="0" smtClean="0"/>
              <a:t>Lets ask the 'chef generate cookbook' command for help to see how it is used.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generate a cookbook, all we have to do is provide it with a name. </a:t>
            </a:r>
          </a:p>
          <a:p>
            <a:endParaRPr lang="en-US" dirty="0" smtClean="0"/>
          </a:p>
          <a:p>
            <a:r>
              <a:rPr lang="en-US" dirty="0" smtClean="0"/>
              <a:t>Naming things:</a:t>
            </a:r>
            <a:r>
              <a:rPr lang="en-US" baseline="0" dirty="0" smtClean="0"/>
              <a:t> T</a:t>
            </a:r>
            <a:r>
              <a:rPr lang="en-US" dirty="0" smtClean="0"/>
              <a:t>here are two hard things in Computer Science and one of those is giving something a name.</a:t>
            </a:r>
          </a:p>
          <a:p>
            <a:endParaRPr lang="en-US" dirty="0" smtClean="0"/>
          </a:p>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and  define 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dirty="0" smtClean="0"/>
              <a:t>Instructor</a:t>
            </a:r>
            <a:r>
              <a:rPr lang="en-US" baseline="0" dirty="0" smtClean="0"/>
              <a:t> Note: 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setup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readme file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docs.chef.io/config_rb_metadat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git-scm.com/book/en/v2/Getting-Started-Git-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a:t>cookbook</a:t>
            </a:r>
            <a:r>
              <a:rPr lang="fr-FR" sz="2200" dirty="0"/>
              <a:t> set</a:t>
            </a:r>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57173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8475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endParaRPr lang="en-US" sz="2300" dirty="0"/>
          </a:p>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4396939"/>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Courier New" panose="02070309020205020404" pitchFamily="49" charset="0"/>
              </a:rPr>
              <a:t>http://daringfireball.net/projects/markdown/syntax</a:t>
            </a: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5888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dirty="0" smtClean="0">
                <a:latin typeface="Courier New" panose="02070309020205020404" pitchFamily="49" charset="0"/>
                <a:cs typeface="Courier New" panose="02070309020205020404" pitchFamily="49" charset="0"/>
              </a:rPr>
              <a:t>curl </a:t>
            </a:r>
            <a:r>
              <a:rPr lang="en-US" sz="3200" dirty="0" err="1" smtClean="0">
                <a:latin typeface="Courier New" panose="02070309020205020404" pitchFamily="49" charset="0"/>
                <a:cs typeface="Courier New" panose="02070309020205020404" pitchFamily="49" charset="0"/>
              </a:rPr>
              <a:t>localhost</a:t>
            </a: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a:t>apache] action create</a:t>
            </a:r>
          </a:p>
          <a:p>
            <a:r>
              <a:rPr lang="en-US" sz="2300" dirty="0"/>
              <a:t>    - create new directory /home/chef</a:t>
            </a:r>
          </a:p>
          <a:p>
            <a:r>
              <a:rPr lang="en-US" sz="2300" dirty="0"/>
              <a:t>  * template[/home/chef</a:t>
            </a:r>
            <a:r>
              <a:rPr lang="en-US" sz="2300" dirty="0" smtClean="0"/>
              <a:t>/apache/</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metadata.rb</a:t>
            </a:r>
            <a:endParaRPr lang="en-US" sz="2300" dirty="0"/>
          </a:p>
          <a:p>
            <a:r>
              <a:rPr lang="en-US" sz="2300" dirty="0"/>
              <a:t>    - update content in file /home/</a:t>
            </a:r>
            <a:r>
              <a:rPr lang="en-US" sz="2300" dirty="0" smtClean="0"/>
              <a:t>chef/apache/</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/apache/</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README.md</a:t>
            </a:r>
            <a:endParaRPr lang="en-US" sz="2300" dirty="0"/>
          </a:p>
          <a:p>
            <a:r>
              <a:rPr lang="en-US" sz="2300" dirty="0"/>
              <a:t>    - update content in file /home/chef/apache/</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[/home/chef/apache/</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/var/www/html/index.html        2015-09-14 22:57:21.151137524 +0000</a:t>
            </a:r>
          </a:p>
          <a:p>
            <a:r>
              <a:rPr lang="en-US" sz="2200" dirty="0"/>
              <a:t>    +++ /var/www/html/.index.html20150914-2132-n4lsm6   2015-09-14 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4294967295"/>
          </p:nvPr>
        </p:nvSpPr>
        <p:spPr>
          <a:xfrm>
            <a:off x="0" y="8580438"/>
            <a:ext cx="3657600" cy="485775"/>
          </a:xfrm>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would 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a:p>
          <a:p>
            <a:endParaRPr lang="en-US" dirty="0"/>
          </a:p>
          <a:p>
            <a:r>
              <a:rPr lang="en-US" dirty="0" smtClean="0"/>
              <a:t>package </a:t>
            </a:r>
            <a:r>
              <a:rPr lang="uk-UA" dirty="0" smtClean="0"/>
              <a:t>'</a:t>
            </a:r>
            <a:r>
              <a:rPr lang="en-US" dirty="0" smtClean="0"/>
              <a:t>tree</a:t>
            </a:r>
            <a:r>
              <a:rPr lang="uk-UA" dirty="0" smtClean="0"/>
              <a:t>'</a:t>
            </a:r>
            <a:endParaRPr lang="en-US" dirty="0" smtClean="0"/>
          </a:p>
          <a:p>
            <a:r>
              <a:rPr lang="en-US" dirty="0" smtClean="0"/>
              <a:t>package </a:t>
            </a:r>
            <a:r>
              <a:rPr lang="uk-UA" dirty="0" smtClean="0"/>
              <a:t>'</a:t>
            </a:r>
            <a:r>
              <a:rPr lang="en-US" dirty="0" smtClean="0"/>
              <a:t>git</a:t>
            </a:r>
            <a:r>
              <a:rPr lang="uk-UA" dirty="0" smtClean="0"/>
              <a:t>'</a:t>
            </a:r>
            <a:endParaRPr lang="en-US" dirty="0" smtClean="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14862</TotalTime>
  <Words>5097</Words>
  <Application>Microsoft Macintosh PowerPoint</Application>
  <PresentationFormat>Custom</PresentationFormat>
  <Paragraphs>595</Paragraphs>
  <Slides>42</Slides>
  <Notes>42</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Apply the Server Recipe</vt:lpstr>
      <vt:lpstr>Lab: Verify That the Website is Available</vt:lpstr>
      <vt:lpstr>GE: Commit Your Work</vt:lpstr>
      <vt:lpstr>Discussion</vt:lpstr>
      <vt:lpstr>Q &amp; 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1862</cp:revision>
  <cp:lastPrinted>2015-02-07T23:49:10Z</cp:lastPrinted>
  <dcterms:created xsi:type="dcterms:W3CDTF">2012-09-13T17:36:07Z</dcterms:created>
  <dcterms:modified xsi:type="dcterms:W3CDTF">2015-10-19T06:51:50Z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